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  <p:sldMasterId id="2147483714" r:id="rId2"/>
  </p:sldMasterIdLst>
  <p:sldIdLst>
    <p:sldId id="257" r:id="rId3"/>
    <p:sldId id="267" r:id="rId4"/>
    <p:sldId id="264" r:id="rId5"/>
    <p:sldId id="265" r:id="rId6"/>
    <p:sldId id="266" r:id="rId7"/>
    <p:sldId id="260" r:id="rId8"/>
    <p:sldId id="269" r:id="rId9"/>
    <p:sldId id="268" r:id="rId10"/>
    <p:sldId id="258" r:id="rId11"/>
    <p:sldId id="270" r:id="rId12"/>
    <p:sldId id="272" r:id="rId13"/>
    <p:sldId id="271" r:id="rId14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B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2"/>
    <p:restoredTop sz="94651"/>
  </p:normalViewPr>
  <p:slideViewPr>
    <p:cSldViewPr snapToGrid="0" snapToObjects="1">
      <p:cViewPr varScale="1">
        <p:scale>
          <a:sx n="110" d="100"/>
          <a:sy n="110" d="100"/>
        </p:scale>
        <p:origin x="18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02T04:00:19.2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2835 43 24575,'-20'0'0,"3"0"0,-9 0 0,3 0 0,-4 0 0,0 0 0,-1-5 0,1 4 0,-1-3 0,5 4 0,2-3 0,-1 2 0,4-3 0,-3 0 0,4 3 0,4-3 0,-2 4 0,2 0 0,0-3 0,2 2 0,-1-2 0,3 3 0,-3 0 0,5 0 0,-1 0 0,-3-4 0,2 3 0,-3-3 0,1 4 0,-2 0 0,0 0 0,-2 0 0,-3 0 0,0 0 0,-3 0 0,4 0 0,-4 0 0,-10 0 0,2 0 0,-6 0 0,12 0 0,-3 0 0,3 0 0,-4 0 0,4 0 0,-3 0 0,3 0 0,-4 0 0,4 0 0,-3 0 0,3 0 0,0 0 0,-3 0 0,8 0 0,-3 0 0,4 0 0,-5 0 0,4 0 0,-3 0 0,4 0 0,0 0 0,1 0 0,-6 0 0,4 0 0,-3 0 0,4 0 0,-5 0 0,4 0 0,-3 0 0,-8 0 0,9 0 0,-9 0 0,8 0 0,3 0 0,-4 0 0,1 0 0,3 0 0,-4 0 0,5 0 0,1 0 0,-1 0 0,0 0 0,4 0 0,-2 0 0,2 0 0,-4 0 0,0 0 0,1 0 0,-1 0 0,0 0 0,0 4 0,0-3 0,-4 3 0,3-4 0,-8 0 0,3 4 0,0-3 0,-3 3 0,3 0 0,-4-3 0,-1 3 0,-11 0 0,13 1 0,-13 4 0,17-5 0,-6 5 0,5-5 0,2 1 0,4 3 0,0-7 0,1 6 0,-1-2 0,0-1 0,0 4 0,1-7 0,-1 6 0,4-6 0,-3 6 0,4-6 0,-5 7 0,4-4 0,-3 0 0,4 3 0,-5-6 0,4 6 0,-2-6 0,-2 7 0,-5-3 0,0 4 0,-5-5 0,9 4 0,-3-7 0,4 6 0,0-6 0,1 7 0,-1-4 0,4 1 0,-3 2 0,8-3 0,-4 4 0,0 0 0,4 0 0,-4 0 0,0 0 0,4-1 0,-4 1 0,4 0 0,1-1 0,-1 1 0,4-1 0,-3 1 0,6 3 0,-6-2 0,6 2 0,-2-3 0,0-1 0,2 1 0,-3 0 0,4-1 0,0 1 0,0-1 0,0 1 0,0-1 0,0 0 0,0 1 0,0-1 0,0 1 0,0-1 0,0 5 0,0-4 0,0 8 0,0-7 0,0 6 0,4-2 0,-3-1 0,6 0 0,-6 0 0,6-4 0,-3 4 0,0-5 0,3 1 0,-3-1 0,3 0 0,0-3 0,0 2 0,1-5 0,-1 6 0,1-3 0,3 0 0,-2 3 0,6-3 0,-6 4 0,6-4 0,-2 3 0,4-2 0,-1 0 0,-3 2 0,3-6 0,-4 2 0,5 1 0,-5-3 0,4 6 0,-3-6 0,3 3 0,1-4 0,0 0 0,-1 0 0,1 0 0,0 0 0,-1 0 0,1 0 0,4 0 0,-3 0 0,4 3 0,-6-2 0,6 3 0,-5-4 0,10 0 0,-10 4 0,5-3 0,-1 2 0,-3 1 0,4-3 0,-6 6 0,1-6 0,-1 7 0,-3-7 0,3 2 0,-8-3 0,4 0 0,-5 4 0,5-4 0,-3 4 0,2-4 0,-3 0 0,3 0 0,-2 0 0,6 0 0,-6 3 0,6-2 0,-2 2 0,4-3 0,-1 4 0,6-3 0,-4 3 0,3-4 0,0 4 0,-3-3 0,8 3 0,-8-1 0,8-2 0,-8 3 0,3-4 0,4 4 0,-7-3 0,6 2 0,-11-3 0,-2 0 0,1 0 0,-4 0 0,4 0 0,-4 0 0,-1 0 0,5 0 0,-4 0 0,8 0 0,-8 0 0,8 0 0,-3 0 0,-1 0 0,4 0 0,-4 0 0,1 0 0,3 4 0,-4-3 0,1 3 0,2-4 0,-6 0 0,7 0 0,-4 3 0,1-2 0,2 3 0,-6-4 0,7 0 0,-4 4 0,8-3 0,-2 2 0,2-3 0,-4 0 0,1 0 0,0 0 0,-1 0 0,1 0 0,0 0 0,-1 0 0,1 0 0,-4 0 0,2 0 0,-2 0 0,-1 4 0,4-4 0,-7 4 0,6-4 0,-6 0 0,2 0 0,1 0 0,-4 0 0,4 0 0,-4 0 0,3 0 0,-2 0 0,6 0 0,-6 0 0,6 0 0,-6 0 0,10 0 0,-6 0 0,3 0 0,0 0 0,-8 0 0,4 0 0,0 0 0,-4 0 0,8 0 0,-4 0 0,5 0 0,-4 0 0,2 0 0,3 0 0,-1 0 0,5 0 0,-6 0 0,6 0 0,-4 0 0,8 0 0,-3 0 0,-1 0 0,4 0 0,-3 0 0,4 0 0,-4 0 0,3 0 0,-3 0 0,4 0 0,0 0 0,13 0 0,-10 0 0,10 0 0,-13 0 0,1 0 0,-1 0 0,0 0 0,1 0 0,-1 0 0,6 0 0,-9 0 0,8 0 0,-10 0 0,1 0 0,3 0 0,-8 0 0,3 0 0,-4 0 0,0 0 0,-1 0 0,1 0 0,0 0 0,-1 0 0,1 0 0,4 0 0,-3 0 0,3 0 0,-4 0 0,0 0 0,-1 0 0,1 0 0,0 0 0,7 0 0,-10 0 0,9 0 0,-14 3 0,6-2 0,-2 2 0,4-3 0,-1 0 0,1 0 0,0 0 0,-1 0 0,1 0 0,4 0 0,-3 0 0,8 0 0,-8 0 0,8 4 0,-8-3 0,4 3 0,-1-4 0,-3 0 0,3 4 0,-4-3 0,0 3 0,4-4 0,-3 0 0,8 0 0,-8 0 0,8 0 0,-3 0 0,-1 0 0,4 0 0,9 0 0,-9 0 0,12 0 0,-20 0 0,3 0 0,1 0 0,-4 0 0,3 0 0,-4 0 0,4 0 0,-3 0 0,3 3 0,-4-2 0,5 3 0,-5-4 0,5 0 0,-1 0 0,-3 0 0,3 0 0,1 0 0,-4 0 0,3 0 0,0 0 0,-3 0 0,8 0 0,-3 0 0,4 0 0,-4 0 0,3 0 0,-3 0 0,4 0 0,1 0 0,11 0 0,-8 0 0,8-4 0,-12 3 0,1-3 0,-1 4 0,1-4 0,4 3 0,-3-3 0,-1 0 0,-1 3 0,-5-3 0,5 0 0,-4 3 0,3-3 0,-3 4 0,-1-4 0,0 3 0,-1-3 0,-3 4 0,8 0 0,-3 0 0,0-3 0,3 2 0,-4-3 0,6 4 0,-6 0 0,4 0 0,-3 0 0,4-4 0,13 3 0,-14-3 0,12 0 0,-15 3 0,4-8 0,6 8 0,-4-7 0,4 3 0,-6-4 0,0 4 0,1-3 0,-1 2 0,0-3 0,1 0 0,-6 0 0,0 4 0,-7-2 0,7 2 0,-5-3 0,4-1 0,0 0 0,-3 1 0,4-1 0,-1 0 0,2-4 0,10-2 0,-5 1 0,5-4 0,-5 3 0,-1-3 0,0 0 0,-4 0 0,-2 4 0,-8 2 0,-1 0 0,-4 4 0,-1-4 0,1 8 0,-4-3 0,-1 3 0,-3-4 0,0 1 0,4-5 0,-3-1 0,3-4 0,-4 1 0,0-1 0,0 0 0,0 0 0,0 5 0,0 0 0,0 4 0,0 1 0,0-1 0,0 1 0,-3 0 0,-2 3 0,-2-3 0,-1 3 0,1-3 0,-1 2 0,-4-2 0,4 3 0,-4-4 0,4 4 0,1-3 0,-1 6 0,1-2 0,2-1 0,-1 3 0,1-2 0,-5 3 0,2 0 0,-7 0 0,2-4 0,-8 3 0,3-6 0,-4 6 0,1-7 0,3 7 0,-4-3 0,5 0 0,1 3 0,-1-3 0,0 4 0,0 0 0,5 0 0,-4 0 0,3 0 0,-4-3 0,1 2 0,-1-3 0,0 4 0,4 0 0,-2 0 0,2 0 0,0 0 0,-3 0 0,4 0 0,-1 0 0,-3 0 0,8-3 0,-8 2 0,3-3 0,0 4 0,-2 0 0,6 0 0,-7 0 0,-4 0 0,5 0 0,-8 0 0,11 0 0,-5 0 0,-5 0 0,4 0 0,-8 0 0,3 0 0,-4 0 0,-1 0 0,1 0 0,-1 0 0,6 0 0,-5 0 0,5 0 0,-6 0 0,5 0 0,-3 0 0,3 0 0,1 0 0,-5 0 0,9 0 0,-8 0 0,8 0 0,-8 0 0,8 0 0,-8 0 0,8 0 0,-4 0 0,1 0 0,3 0 0,-4 0 0,1 0 0,3 0 0,-4 0 0,-7 0 0,9 0 0,-9 0 0,8 0 0,3 0 0,-4 0 0,6 0 0,-1 0 0,0 0 0,0 0 0,1 0 0,-1 0 0,0 0 0,-5 0 0,5 0 0,-5 0 0,0 0 0,5 0 0,-10 0 0,9 0 0,-3-3 0,4 2 0,-5-3 0,4 4 0,-3-4 0,4 3 0,0-3 0,1 4 0,-1 0 0,0 0 0,0-3 0,1 2 0,3-3 0,-3 4 0,-4-4 0,1 3 0,-5-2 0,7 3 0,5-4 0,-4 3 0,3-2 0,0 3 0,-2 0 0,6 0 0,-7-4 0,8 3 0,-8-3 0,7 4 0,-2 0 0,3 0 0,0 0 0,1 0 0,-1 0 0,-4 0 0,4 0 0,-4 0 0,4 0 0,-3 0 0,2 0 0,-7 0 0,8 0 0,-8 0 0,7 0 0,-7 0 0,-4 0 0,2 0 0,-11 0 0,11 0 0,-4 0 0,1 0 0,-2 0 0,-5 0 0,1 0 0,-1 0 0,6 0 0,-5 0 0,5 0 0,-6 0 0,6 0 0,0 0 0,5 0 0,5 0 0,0 0 0,4 0 0,1 0 0,-1 0 0,0 0 0,1 0 0,-1 0 0,1 0 0,-1 0 0,1 0 0,0 0 0,-1 0 0,1 0 0,0 0 0,-1 0 0,0 0 0,1 0 0,-1 0 0,1 0 0,-1 0 0,1 0 0,-1 0 0,0 0 0,1 0 0,-1 0 0,1 0 0,-1 0 0,-4 0 0,4 0 0,-4 0 0,4 0 0,-3 0 0,2 0 0,-3 0 0,0 0 0,4 0 0,-4 0 0,0 0 0,4 0 0,-4 0 0,0 0 0,4 0 0,-4 0 0,4 0 0,1 0 0,-1 0 0,0 0 0,1 0 0,-1 0 0,1 0 0,-1 0 0,0 0 0,1 0 0,-1 0 0,1 0 0,-1 0 0,1 0 0,-1 0 0,0 0 0,1 0 0,-1 0 0,1 0 0,-1 0 0,1 0 0,-1 0 0,0-3 0,1 2 0,0-2 0,-1 3 0,1 0 0,0 0 0,0 0 0,3-3 0,0-1 0,4-3 0,0 3 0,0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02T04:00:27.2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2714 731 24575,'25'0'0,"0"0"0,8 0 0,-9 0 0,14 0 0,-9 0 0,11 0 0,-6 0 0,5 0 0,-5 0 0,6 0 0,-1 0 0,-4 0 0,3 0 0,-9 0 0,9 0 0,-9 0 0,4 0 0,0 0 0,-4 0 0,4 0 0,-1 0 0,-3 4 0,10-3 0,-11 7 0,5-7 0,-5 3 0,-1 0 0,-5-2 0,4 2 0,-9-1 0,9-2 0,-8 3 0,3-4 0,-8 3 0,2-2 0,-2 2 0,3-3 0,1 4 0,0-3 0,-1 3 0,1-4 0,0 0 0,4 0 0,-3 0 0,3 0 0,-4 0 0,4 0 0,-3 0 0,4 0 0,-6 0 0,13 0 0,-4 0 0,5 0 0,-4 0 0,-8 0 0,8-4 0,-8 3 0,8-4 0,-8 5 0,8 0 0,-8 0 0,3-3 0,0 2 0,-3-3 0,4 0 0,-1 3 0,-3-2 0,3-1 0,-4-1 0,0 0 0,-1-2 0,1 6 0,0-6 0,-1 6 0,-3-7 0,-2 8 0,1-4 0,-3 1 0,2 2 0,-3-2 0,7-1 0,-6-1 0,6 1 0,-8 1 0,1-1 0,4 0 0,0-1 0,1-2 0,2 2 0,-2-3 0,4 0 0,-5 0 0,4-1 0,-8 2 0,4 2 0,-4-2 0,-1 3 0,1 0 0,-1-3 0,-3 3 0,3-8 0,-2-1 0,3 1 0,-4-4 0,3 7 0,-2-6 0,2 6 0,-2-3 0,2 1 0,-3 2 0,1-3 0,1 5 0,-2-4 0,1 2 0,1-2 0,-5-1 0,2 4 0,-3-4 0,4 0 0,-3 4 0,3-4 0,-4 4 0,0 1 0,0-1 0,0 1 0,0-1 0,0 0 0,0 1 0,0-1 0,0 0 0,0-3 0,0-2 0,0 0 0,0-2 0,0 2 0,0-4 0,0 0 0,0 5 0,0 0 0,-4 0 0,3 4 0,-6-4 0,6 4 0,-6 1 0,3-1 0,-3 1 0,0 3 0,0 1 0,0 0 0,0 2 0,-1-6 0,-3 6 0,2-2 0,-3 0 0,5 2 0,-5-6 0,3 6 0,-7-3 0,8 1 0,-8 2 0,7-3 0,-6 1 0,2 2 0,0-3 0,-3 4 0,4-4 0,-5 3 0,4-3 0,-2 1 0,2 2 0,-4-3 0,0 0 0,1 3 0,-1-3 0,0 4 0,4 0 0,-2-3 0,2 2 0,-4-3 0,0 4 0,-4 0 0,3 0 0,-8 0 0,8 0 0,-9 0 0,5 0 0,-6 0 0,1 0 0,-1 0 0,5 0 0,-3-4 0,3 3 0,-4-3 0,4 4 0,-3 0 0,8 0 0,-11 0 0,10 0 0,-5 0 0,7 0 0,5 0 0,-4 0 0,3 0 0,1 0 0,-4 0 0,7 0 0,-3 0 0,1 0 0,-2 0 0,0 0 0,-2 0 0,6 0 0,-7 0 0,3 0 0,-3 0 0,-6 0 0,-1 0 0,1 0 0,-5 0 0,5 4 0,-1-3 0,-3 7 0,3-3 0,0 0 0,-3-1 0,3 0 0,-4-3 0,4 3 0,-15-4 0,17 0 0,-18 4 0,21-3 0,-8 3 0,8-4 0,-4 0 0,6 0 0,-1 0 0,0 0 0,0 0 0,5 0 0,-9 0 0,7 0 0,-7 0 0,-1 0 0,4 0 0,-8 0 0,8 0 0,-4 0 0,6 0 0,-6 0 0,4 0 0,-3 0 0,4 0 0,0 0 0,0 0 0,0 0 0,1 0 0,-1 0 0,-7 0 0,5 0 0,-10 0 0,11 0 0,-3 0 0,-1 0 0,4 0 0,-3 0 0,-1 0 0,4 0 0,-8 0 0,3 0 0,1 0 0,-5 0 0,9 0 0,-8 0 0,3 0 0,-4 0 0,-6 0 0,4 0 0,-4 0 0,5 0 0,1 0 0,-6 0 0,4 0 0,1 0 0,2 0 0,3 0 0,0 0 0,-3 0 0,8 0 0,-4 0 0,6 0 0,-1 0 0,-7 0 0,5 0 0,-5 0 0,7 0 0,0 0 0,5 0 0,-4 0 0,7 0 0,-7 0 0,8 0 0,-8 0 0,7-3 0,-6 2 0,3-2 0,0 3 0,-4 0 0,3 0 0,-3 0 0,-6 0 0,4 0 0,-8 0 0,3 0 0,-4 0 0,-1 0 0,1 0 0,-1 0 0,5 0 0,-3 0 0,8 0 0,-3 0 0,4 0 0,0-4 0,0 3 0,1-3 0,3 4 0,-3 0 0,3 0 0,-3 0 0,-1 0 0,0-3 0,0 2 0,5-3 0,-4 0 0,3 3 0,-7-6 0,7 6 0,-7-2 0,12 3 0,-8-4 0,7 3 0,-2-3 0,-1 4 0,3 0 0,-2 0 0,-1 0 0,3 0 0,-2 0 0,-1 0 0,-1 0 0,-4 0 0,1 0 0,-6 0 0,4 0 0,-8 0 0,8-3 0,-4 2 0,6-3 0,-1 4 0,0 0 0,0 0 0,5 0 0,-4 0 0,7 0 0,-7 0 0,0 0 0,-1 0 0,-3 0 0,3 0 0,0 0 0,4 0 0,-2 0 0,2 0 0,-4 0 0,0 0 0,1 0 0,-1 0 0,-5 0 0,4 0 0,-2 3 0,-2 2 0,1 3 0,-2 1 0,1 0 0,6-5 0,-1 4 0,0-7 0,4 6 0,-2-3 0,2 4 0,-4-3 0,1 2 0,-1-2 0,0 3 0,-4 1 0,3-1 0,-9 1 0,9 3 0,-8-2 0,8 2 0,-3-3 0,4-1 0,0 1 0,4-1 0,2-4 0,3 3 0,1-6 0,2 5 0,2-2 0,0 3 0,-1 1 0,-4-1 0,1 0 0,-1 5 0,-4 1 0,3-1 0,-7 4 0,7-4 0,-3 5 0,4 0 0,-1-1 0,4 1 0,-2-4 0,6 2 0,-5-6 0,5 2 0,-3-3 0,4 3 0,0-2 0,0 3 0,0-5 0,0 5 0,0-4 0,0 8 0,0-4 0,0 1 0,0 3 0,0-4 0,0 1 0,0-2 0,0 1 0,0-3 0,0 2 0,0-3 0,0-1 0,0 1 0,0-1 0,0 1 0,0-1 0,0 1 0,0-1 0,4 1 0,0-1 0,3 1 0,1-1 0,-1 1 0,1-1 0,-1 1 0,1-1 0,-1 1 0,1-1 0,0 1 0,-1-4 0,1 2 0,-1-5 0,5 3 0,-4-4 0,4 0 0,-1 3 0,-2-2 0,7 3 0,-4-4 0,1 0 0,2 0 0,-2 0 0,8 0 0,-3 0 0,4 0 0,-6 0 0,6 0 0,0 0 0,1 0 0,3 0 0,-3 0 0,4 0 0,-5 0 0,17-4 0,-18 3 0,17-7 0,-20 7 0,8-8 0,-3 8 0,4-7 0,0 3 0,1-4 0,-1 4 0,1-8 0,-1 7 0,0-7 0,1 4 0,-1-1 0,0 1 0,1 0 0,-6 0 0,5 4 0,-10-2 0,10 2 0,-10-4 0,10 4 0,-10-3 0,10 3 0,-5 1 0,1-4 0,3 7 0,-3-7 0,4 7 0,0-7 0,1 7 0,6-3 0,-4 0 0,0 2 0,-4-2 0,-8 4 0,3 0 0,-4 0 0,4 0 0,-3 0 0,3 0 0,1 0 0,0 0 0,1 0 0,3 0 0,-3 0 0,4 0 0,0 0 0,-4 0 0,3 0 0,-8 0 0,3 0 0,-4 0 0,0 0 0,-1 0 0,1 0 0,0 0 0,-1 0 0,1 0 0,0 0 0,-1 0 0,1 4 0,-1-3 0,4 6 0,-6-3 0,5 0 0,-11 3 0,4-6 0,-4 6 0,-1-7 0,1 7 0,-1-6 0,1 2 0,-1 1 0,1-3 0,-1 5 0,1-5 0,-1 6 0,1-6 0,-1 5 0,1-5 0,-4 6 0,3-6 0,-3 5 0,3-5 0,1 6 0,-1-6 0,1 2 0,-1 0 0,1-2 0,-1 3 0,1-1 0,4-2 0,0 6 0,9-6 0,9 6 0,-5-2 0,9-1 0,-12 4 0,1-3 0,3 4 0,-8-1 0,3-3 0,1 3 0,-9-7 0,8 7 0,-9-7 0,1 2 0,3-3 0,-4 4 0,1-3 0,2 3 0,-2-4 0,4 0 0,-5 0 0,4 0 0,-3 0 0,-1 0 0,4 0 0,-8 0 0,8 0 0,-4 0 0,5 0 0,-4 0 0,2 0 0,-3 0 0,1 0 0,-3 0 0,-2 0 0,-1 0 0,-3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02T04:00:36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2188 119 24575,'-16'0'0,"-8"0"0,10 0 0,-7 0 0,-1 0 0,0 0 0,-6 0 0,1 0 0,-1 0 0,1 0 0,-1 0 0,-5 0 0,4 0 0,-4 0 0,6 0 0,-1 0 0,1-4 0,4 3 0,-3-3 0,8 4 0,-4-4 0,6 3 0,-1-3 0,0 4 0,0 0 0,1-4 0,-1 4 0,0-4 0,0 4 0,5 0 0,-4 0 0,3-4 0,1 3 0,-4-3 0,3 4 0,1 0 0,-4 0 0,3-3 0,-4 2 0,1-3 0,-1 0 0,-5 3 0,-1-2 0,1-1 0,-5 3 0,5-7 0,-6 7 0,6-7 0,-5 3 0,9 0 0,-3-2 0,4 2 0,0 0 0,5 1 0,0 1 0,0 2 0,4-2 0,-4-1 0,5 4 0,-1-4 0,1 4 0,-1 0 0,1 0 0,-1 0 0,-3 0 0,-2 0 0,1 0 0,-4 0 0,-2 0 0,0 0 0,-3 0 0,-1 0 0,4 0 0,-8 0 0,8 0 0,-8 0 0,3 0 0,0 0 0,-3 4 0,3 1 0,-4 0 0,-1 4 0,1-4 0,4 3 0,-3-3 0,3 3 0,-4-3 0,-1 4 0,1 0 0,-1 1 0,6-5 0,-5 3 0,9-4 0,-8 5 0,8 0 0,-4-4 0,6 2 0,-1-2 0,0 3 0,4-3 0,-2 2 0,6-6 0,-3 6 0,5-3 0,-1 1 0,0 1 0,1-2 0,-1 1 0,1 1 0,-1-1 0,-4 2 0,4 1 0,-8 0 0,7 0 0,-7 0 0,8 0 0,-4-1 0,8 1 0,-3 0 0,3-1 0,0 1 0,0 2 0,1-1 0,2 1 0,-2-2 0,3-1 0,-4 5 0,3 0 0,-3 1 0,4 3 0,-3-8 0,2 8 0,-2-8 0,3 8 0,0-8 0,0 4 0,0-4 0,0-1 0,0 1 0,0-1 0,0 1 0,0-1 0,0 1 0,0 3 0,0-2 0,0 7 0,0-4 0,0 5 0,0-1 0,3 1 0,2-4 0,-1-2 0,3-3 0,-3-1 0,0 1 0,3-1 0,-3-3 0,3 0 0,0-4 0,1 0 0,-1 0 0,1 0 0,3 0 0,2 0 0,3 0 0,6 0 0,1 0 0,4 0 0,0 0 0,1 0 0,5 0 0,-5 0 0,5 0 0,-10 0 0,3 0 0,-8 0 0,8 0 0,-8 0 0,3 0 0,-8 0 0,2 0 0,-2 0 0,4 0 0,-1 0 0,1 0 0,0 0 0,4 0 0,-3 0 0,3 0 0,-4 0 0,-4 0 0,2 0 0,-2 0 0,3 0 0,1 0 0,-4 0 0,2 0 0,-2 0 0,0 0 0,2 0 0,-2 0 0,-1 0 0,4 0 0,-7 0 0,6 0 0,-6 0 0,6 0 0,-6 3 0,7-2 0,-8 2 0,4 1 0,-5-4 0,1 4 0,-1-4 0,1 3 0,-1-2 0,4 2 0,-2 1 0,1-3 0,-2 2 0,-1-3 0,1 0 0,-1 0 0,1 0 0,-1 0 0,1 3 0,3-2 0,-2 2 0,2-3 0,1 0 0,-4 0 0,8 4 0,-3-3 0,3 3 0,1-4 0,0 0 0,-1 0 0,1 0 0,0 0 0,-1 0 0,1 0 0,0 0 0,4 0 0,-3 0 0,8 0 0,-8 0 0,8 0 0,-4 0 0,6 0 0,-1 0 0,6 0 0,-4 0 0,4 0 0,-1 0 0,-3 0 0,9 0 0,-9 0 0,10 0 0,-11 0 0,5 0 0,0 0 0,-4 0 0,4 0 0,-6 0 0,0 0 0,-4 0 0,3 0 0,-3 0 0,-1 0 0,5 0 0,-9 0 0,3 0 0,0 0 0,-3 0 0,8 0 0,-8 0 0,8 0 0,-3 0 0,12 0 0,-11 0 0,10 0 0,-12 0 0,1 0 0,3 0 0,-8 0 0,3 0 0,1 0 0,-4 0 0,3 0 0,0 0 0,-3 0 0,0 0 0,-3 0 0,-2 0 0,3 0 0,1 0 0,-4 0 0,2 0 0,-2 0 0,4 0 0,-1 0 0,1 3 0,-5-2 0,4 3 0,-3-4 0,3 0 0,1 0 0,0 0 0,3 0 0,-3 0 0,3 0 0,-3 0 0,-1 0 0,1 0 0,-4 0 0,2 0 0,-2 4 0,-1-3 0,4 2 0,-3-3 0,3 0 0,-3 0 0,3 0 0,-4 0 0,5 0 0,-1 0 0,1 0 0,0 0 0,-1 0 0,1 0 0,0 0 0,-5 0 0,4 0 0,-4 0 0,1 0 0,2 0 0,-6 0 0,6 4 0,-6-3 0,6 3 0,1-4 0,2 0 0,-2 3 0,-1-2 0,-2 2 0,4 1 0,-1-3 0,-3 6 0,2-6 0,-2 6 0,4-3 0,-1 1 0,1 2 0,4-6 0,-3 7 0,4-4 0,-6 1 0,1 2 0,0-6 0,-1 6 0,1-6 0,4 3 0,-3-4 0,3 0 0,1 0 0,0 0 0,1 0 0,3 0 0,-3 0 0,4 0 0,8 0 0,-6 0 0,1 0 0,-4 0 0,-8-4 0,8 3 0,-8-6 0,4 6 0,-1-7 0,-3 3 0,3-3 0,-4-1 0,-1 1 0,6-1 0,-4 0 0,3 1 0,1-1 0,0 0 0,6-4 0,-6 3 0,4-3 0,-8 0 0,4 4 0,-6-4 0,-3 1 0,3 3 0,-7 1 0,2 0 0,-3 0 0,-3-1 0,2-2 0,-7-1 0,7 3 0,-6-6 0,6 2 0,-6-4 0,6 0 0,-6 1 0,7-1 0,-7 0 0,2 0 0,-3 1 0,0 3 0,0 1 0,0 5 0,0-1 0,0 0 0,0 1 0,0-1 0,0 1 0,0 0 0,0-1 0,0 1 0,0 0 0,-3 0 0,-1-1 0,-4 1 0,1 2 0,-1-1 0,1 1 0,-1-2 0,0-1 0,1 0 0,-5 0 0,3 1 0,-7-2 0,8 2 0,-4 2 0,5-2 0,-5 3 0,3-4 0,-3 0 0,1 4 0,2-3 0,-3 3 0,1-1 0,2-1 0,-7 1 0,8-3 0,-8 4 0,3-4 0,0 4 0,-2-4 0,2 3 0,-4-2 0,0 2 0,1-3 0,-1 3 0,0-2 0,-4 6 0,3-7 0,-9 7 0,9-6 0,-8 6 0,8-3 0,-8 0 0,8 3 0,-8-3 0,8 0 0,-16 3 0,14-6 0,-9 6 0,8-3 0,3 4 0,-9 0 0,9 0 0,-8-4 0,8 3 0,-8-3 0,8 4 0,-8 0 0,3 0 0,0 0 0,-3 0 0,3 0 0,0 0 0,-3 0 0,3 0 0,-4 0 0,-1 0 0,1 0 0,-6 0 0,4 0 0,-4 0 0,6 0 0,-1 0 0,1 0 0,4 0 0,1 0 0,1 0 0,7 0 0,-14 0 0,13 0 0,-5 0 0,5 0 0,6 0 0,-3 3 0,5-2 0,-5 2 0,3-3 0,-2 0 0,-1 0 0,3 4 0,-2-4 0,-1 4 0,3-4 0,-6 3 0,6-2 0,-7 3 0,8-1 0,-8-2 0,7 3 0,-7-4 0,8 3 0,-8-2 0,8 2 0,-8 1 0,7-3 0,-7 2 0,8-3 0,-8 4 0,7-3 0,-6 6 0,-1-6 0,-2 7 0,-2-4 0,3 1 0,0 2 0,5-6 0,-4 3 0,7-1 0,-7-2 0,8 2 0,-8-3 0,7 0 0,-6 0 0,2 0 0,0 4 0,-3-3 0,8 2 0,-8-3 0,7 0 0,-2 3 0,3-2 0,-4 3 0,4-4 0,-4 0 0,4 3 0,1-2 0,-1 2 0,1-3 0,0 0 0,-1 0 0,1 0 0,-1 0 0,0 0 0,1 0 0,0 0 0,-1 0 0,1 0 0,-1 0 0,1 0 0,-1 0 0,0 0 0,1 0 0,0 0 0,0 0 0,3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02T04:00:57.5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1732 17 24575,'-19'0'0,"-1"0"0,7 0 0,-4 0 0,1 0 0,-1 0 0,4 0 0,-3 0 0,8 0 0,-4 0 0,4 0 0,1 0 0,-1 0 0,-4 0 0,4 0 0,-4 0 0,0 0 0,4 0 0,-8 0 0,3 0 0,1 0 0,-4 0 0,3 0 0,-4 0 0,1 0 0,-1 0 0,0 0 0,0 0 0,0 0 0,1 0 0,-1 0 0,0 0 0,0 0 0,-4 0 0,7 0 0,-6 0 0,7 0 0,-4 0 0,4 0 0,-2 0 0,6 0 0,-3 0 0,5 0 0,-1 0 0,0 0 0,1 0 0,-1 0 0,0 0 0,1 0 0,-1 0 0,1 0 0,-5 0 0,4 0 0,-4 0 0,4 0 0,-3 0 0,2 0 0,-3 0 0,1 0 0,2 0 0,-3 0 0,5 0 0,-5 0 0,3 0 0,-7 0 0,4 0 0,-5 0 0,0 0 0,0 0 0,1 0 0,-1 0 0,0 0 0,0 0 0,1 0 0,-1 0 0,4 0 0,-3 0 0,4 0 0,-5 0 0,4 0 0,-2 0 0,2 0 0,-4 0 0,0 0 0,1 0 0,3 0 0,-3 0 0,4 0 0,-1 0 0,-3 0 0,7 0 0,-6 0 0,6 0 0,-3 0 0,5 0 0,-1 0 0,0 0 0,1 0 0,0 0 0,-1 0 0,1 0 0,0 0 0,0 0 0,-5 0 0,-1 0 0,-3 0 0,-1 0 0,0-4 0,0 3 0,1-2 0,-1 3 0,0 0 0,4 0 0,2 0 0,3-4 0,0 3 0,1-2 0,-1 3 0,1 0 0,-1 0 0,0 0 0,1 0 0,-1 0 0,0 0 0,1 0 0,-1 0 0,0 0 0,1 0 0,-1 0 0,1 0 0,-1 0 0,0 0 0,1 0 0,-1 0 0,1 0 0,-1 0 0,1 0 0,-1 0 0,1 0 0,-1 0 0,1 0 0,0 0 0,3 3 0,1 1 0,3 3 0,0 0 0,0 1 0,-4-1 0,3 1 0,-5-1 0,5 1 0,-3 3 0,1-2 0,2 6 0,-2-6 0,3 2 0,-4 1 0,3-4 0,-3 4 0,4-4 0,0-1 0,0 1 0,0-1 0,0 1 0,0-1 0,0 1 0,0-1 0,0 1 0,0-1 0,0 1 0,-3-1 0,2 1 0,-2 3 0,3-2 0,0 3 0,0-5 0,0 1 0,0-1 0,0 1 0,0-1 0,0 0 0,0 1 0,0-2 0,0 1 0,0 0 0,0 0 0,0 1 0,0-1 0,0 1 0,0-1 0,0 1 0,0-1 0,0 1 0,0-1 0,0 1 0,0 0 0,0-1 0,0 5 0,0-4 0,0 4 0,0-5 0,0 1 0,0-1 0,0 1 0,0-1 0,0 0 0,0 1 0,0-1 0,0 0 0,0 1 0,0-1 0,3 1 0,-2-1 0,2 1 0,1-1 0,-4 0 0,7 1 0,-3-1 0,0 0 0,2 0 0,-5 1 0,6-1 0,-3 1 0,0-1 0,3 1 0,-3-1 0,0 1 0,3 0 0,-3-1 0,3 0 0,1 1 0,-1-1 0,0-3 0,0 2 0,1-5 0,-1 6 0,1-3 0,-1 0 0,1 3 0,3-7 0,2 7 0,0-6 0,2 3 0,-2 0 0,-1-3 0,4 2 0,-3-3 0,3 0 0,1 0 0,0 0 0,-1 0 0,-3 0 0,2 0 0,-2 0 0,4 0 0,-5 0 0,4 0 0,-8 0 0,8 0 0,-7 0 0,2 0 0,-3 0 0,3 0 0,-2 0 0,2 0 0,-3 0 0,-1 0 0,1 0 0,-1 0 0,1 0 0,-1 0 0,1 0 0,0 0 0,3 0 0,-2-3 0,6 2 0,-2-6 0,7 6 0,-7-3 0,6 1 0,-6 2 0,-1-3 0,4 4 0,-7 0 0,6 0 0,-2 0 0,-1 0 0,4 0 0,-3 0 0,-1 0 0,4 0 0,-8 0 0,4 0 0,-1 0 0,-2 0 0,2 0 0,-3 0 0,-1 0 0,1 0 0,0 0 0,-1 0 0,1 0 0,-1 0 0,5 0 0,-4 0 0,4 0 0,-5 0 0,8 0 0,-1 0 0,2 0 0,-1 0 0,-6 0 0,6 0 0,-6 0 0,2 0 0,1 0 0,1 0 0,-1 0 0,4 0 0,-8 0 0,8 0 0,-4 0 0,5 0 0,0 0 0,-1 0 0,1 0 0,0 4 0,-1-3 0,1 2 0,0-3 0,4 0 0,-3 0 0,3 0 0,-4 4 0,0-3 0,4 3 0,-3-4 0,3 0 0,-4 0 0,7 0 0,-6 3 0,6-2 0,-7 3 0,0-4 0,-1 0 0,-3 3 0,3-2 0,-4 2 0,5-3 0,-1 0 0,-3 0 0,3 0 0,-4 0 0,5 0 0,-1 0 0,1 0 0,0 0 0,-1 0 0,1 0 0,0 0 0,-1 0 0,1 0 0,4 0 0,-3 0 0,4 0 0,-10 0 0,4 0 0,-4 0 0,5 0 0,7 0 0,-6 0 0,7 0 0,-13 0 0,4 0 0,-4 0 0,1 0 0,2 0 0,-6 0 0,7 0 0,-8 0 0,8 0 0,-8 0 0,8 0 0,-8 0 0,8 0 0,-7 0 0,6 0 0,-6 0 0,6 0 0,-6 0 0,6 0 0,-6 0 0,7 0 0,-8 0 0,8 0 0,-8 0 0,8 0 0,-8 0 0,8 0 0,-3 0 0,3 0 0,4 0 0,-2 0 0,2 0 0,-8 0 0,4 0 0,-3 0 0,-1 0 0,4 0 0,-3 0 0,-1 0 0,4 0 0,-4 0 0,1 0 0,3 0 0,-4 0 0,10 0 0,-5 0 0,5 0 0,-1 0 0,-3 0 0,8 0 0,-3 0 0,-1 0 0,5 0 0,-5 0 0,6 0 0,-1 0 0,-4 0 0,3 0 0,-8 0 0,8 0 0,-8 0 0,3 0 0,-8 0 0,2 0 0,-2 0 0,3 0 0,-3 0 0,3 0 0,-8 0 0,8 0 0,-8 0 0,8 0 0,-7 0 0,6 0 0,-2 0 0,-1 0 0,4 0 0,0 0 0,-3 0 0,6 0 0,-10 0 0,7 0 0,-4 0 0,1 0 0,2 0 0,-6 0 0,3 0 0,-1 0 0,-2 0 0,2 0 0,-3 0 0,3 0 0,-2 0 0,7 0 0,-8 0 0,8 0 0,-4 0 0,5-3 0,0 2 0,-1-3 0,1 0 0,0-1 0,-1 1 0,1-4 0,4 7 0,-3-6 0,4 6 0,2-7 0,-6 7 0,2-6 0,-4 6 0,-8-2 0,8-1 0,-8 3 0,8-2 0,-7-1 0,6 3 0,-2-6 0,-1 3 0,4-1 0,-3-2 0,3 2 0,1-3 0,0 0 0,-1-1 0,1 1 0,0 3 0,-5-2 0,4 2 0,-4-3 0,1 3 0,-1-2 0,-5 6 0,1-5 0,-1 5 0,4-6 0,-3 3 0,3 0 0,-4-3 0,1 6 0,-1-6 0,1 7 0,4-8 0,-4 8 0,4-8 0,-5 4 0,1-4 0,3 4 0,-2-3 0,2 3 0,-3 0 0,0-3 0,-1 6 0,1-2 0,-1 0 0,-3-1 0,0-8 0,-8 4 0,3-8 0,-6 3 0,3-3 0,-1 3 0,-3-3 0,7 7 0,-2-2 0,-1 3 0,3 0 0,-5 1 0,5 0 0,-5 3 0,5-3 0,-5 7 0,5-7 0,-5 7 0,5-7 0,-6 3 0,3-4 0,-4-3 0,0 2 0,0-7 0,0 8 0,0-8 0,0 7 0,0-6 0,0 9 0,4-5 0,-3 11 0,6-7 0,-6 6 0,7-6 0,-7 6 0,7-5 0,-7 2 0,3-4 0,-3-3 0,-1 2 0,0-2 0,0-1 0,0 3 0,0-2 0,1 3 0,-1 0 0,0 4 0,1-2 0,-1 5 0,1-2 0,0 3 0,0 0 0,-1-4 0,-4 3 0,0-2 0,-5-1 0,0 3 0,4-6 0,-2 6 0,2-6 0,-4 6 0,5-6 0,-4 6 0,7-2 0,-7 3 0,8-4 0,-8 4 0,7-4 0,-6 4 0,6 0 0,-7 0 0,8 0 0,-4 0 0,4 0 0,-3 0 0,2-3 0,-3 2 0,5-2 0,-1 3 0,-4 0 0,4 0 0,-4 0 0,0 0 0,4 0 0,-8-4 0,3 3 0,1-3 0,-4 4 0,3 0 0,-4 0 0,5 0 0,-4-4 0,3 3 0,-4-2 0,1 3 0,-1 0 0,0 0 0,0 0 0,1 0 0,-1 0 0,-5 0 0,4 0 0,-3 0 0,4 0 0,0 0 0,1 0 0,-6 0 0,4 0 0,-3 0 0,-4 0 0,7 0 0,-6 0 0,7 0 0,0 0 0,0 0 0,1 0 0,-1 0 0,0 0 0,0 3 0,5-2 0,-4 3 0,3-4 0,1 3 0,-4-2 0,3 3 0,-4-4 0,1 0 0,3 0 0,-3 0 0,3 0 0,-3 0 0,-1 0 0,0 0 0,0 0 0,1 0 0,-1 0 0,0 0 0,0 0 0,-4 0 0,3 0 0,-3 0 0,-4 0 0,7 0 0,-6 0 0,7 0 0,0 0 0,0 0 0,1 0 0,-1 0 0,0 0 0,0 0 0,0 0 0,1 0 0,-1 0 0,0 0 0,0 0 0,1 0 0,-1 0 0,0 0 0,0 0 0,1 0 0,-1 0 0,4 0 0,-2 0 0,2 0 0,-4 0 0,4 0 0,-2 0 0,2 0 0,0 0 0,-2-4 0,6 3 0,-7-3 0,4 1 0,0 2 0,-4-3 0,8 1 0,-4 2 0,4-2 0,-3 3 0,2 0 0,-3 0 0,5 0 0,-1 0 0,0 0 0,1 0 0,-1 0 0,1 0 0,0 0 0,3-4 0,-3 4 0,3-4 0,-3 4 0,-1 0 0,1 0 0,-1 0 0,0 0 0,1 0 0,-1 0 0,0 0 0,1 0 0,-1 0 0,1 0 0,-1 0 0,0 0 0,1 0 0,-1 0 0,1 0 0,-1 0 0,4 0 0,1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02T04:01:07.8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1239 101 24575,'-12'0'0,"1"0"0,4 0 0,0 0 0,0 0 0,0 0 0,0 0 0,-5 0 0,4 0 0,-8-4 0,3 3 0,-3-3 0,-1 4 0,0 0 0,4 0 0,2 0 0,3 0 0,1 0 0,-1 0 0,1 0 0,3-3 0,-3 2 0,4-2 0,-5 3 0,-3 0 0,-2-3 0,1 2 0,-4-3 0,3 4 0,0-4 0,-2 4 0,6-4 0,-3 4 0,5 0 0,3-3 0,-3 2 0,6-5 0,-5 5 0,-3-6 0,1 6 0,-4-6 0,1 6 0,2-5 0,-7 5 0,8-6 0,-4 6 0,4-2 0,4 0 0,-3 2 0,3-2 0,-3 3 0,0 0 0,-5 0 0,0 0 0,-5 0 0,0 0 0,0 0 0,1 0 0,-1 0 0,0 0 0,0 0 0,5 0 0,-4 0 0,3 0 0,1 0 0,-4 0 0,7 0 0,-7 0 0,8 0 0,-4 0 0,0 0 0,4 0 0,-4 0 0,0 0 0,4 0 0,-4 0 0,0 0 0,4 0 0,-8 0 0,7 0 0,-6 0 0,6 0 0,-7 0 0,7 0 0,-2 0 0,3 0 0,1 0 0,-1 0 0,1 0 0,-1 0 0,-2 0 0,-2 0 0,-3 3 0,-2 2 0,-5 4 0,4-1 0,-3 1 0,4-1 0,0 0 0,5 0 0,0 0 0,5-1 0,-1-2 0,4 1 0,1-2 0,3 3 0,0 4 0,-4 2 0,0 3 0,-5 6 0,0 1 0,-4 4 0,3-5 0,-3 0 0,4-5 0,5-1 0,-3-3 0,6-2 0,-3-3 0,4-1 0,0 1 0,0-1 0,0 0 0,0 0 0,0 0 0,0 5 0,0 0 0,0 10 0,0 0 0,0 1 0,0 3 0,0-3 0,0-1 0,0 0 0,0-6 0,0-3 0,0-1 0,0-5 0,0 1 0,0-1 0,0 1 0,0-1 0,4-3 0,0 2 0,3-1 0,1 2 0,4 1 0,0 0 0,1 0 0,2 0 0,-2 0 0,4 1 0,-1-1 0,-3 0 0,2 0 0,-2-4 0,4 4 0,-1-7 0,1 2 0,0 1 0,4-3 0,-3 3 0,8 0 0,-8-3 0,8 3 0,2-4 0,1 0 0,4 0 0,0 0 0,-4 0 0,9 0 0,-9 0 0,9 0 0,-9 0 0,9 0 0,-9 0 0,9 0 0,-9 0 0,4-4 0,0-2 0,-4 1 0,9-4 0,-9 4 0,9-5 0,-9 5 0,10-4 0,-11 8 0,5-8 0,-5 8 0,-1-7 0,0 3 0,1 0 0,5-4 0,-5 8 0,5-8 0,-5 8 0,4-7 0,-3 7 0,9-8 0,-3 8 0,-1-4 0,-1 5 0,0 0 0,-5 0 0,11 0 0,-11 0 0,23 0 0,-20 0 0,20 0 0,-22-4 0,9 3 0,-9-3 0,4 4 0,-6 0 0,0 0 0,1 0 0,-1 0 0,1 0 0,-1 0 0,0-4 0,1 3 0,-6-3 0,4 4 0,-3 0 0,4 0 0,1 0 0,-6 0 0,4 0 0,-3 0 0,4 0 0,1 0 0,-1 0 0,0 0 0,6 0 0,-4 0 0,-1 0 0,-2 0 0,-4 0 0,13 0 0,-10 0 0,3 0 0,-11 0 0,4 0 0,-3 0 0,8 0 0,-8 0 0,8 0 0,-3 0 0,4 0 0,6 0 0,1 0 0,6 0 0,0 0 0,0 0 0,-6 0 0,4 0 0,-9 0 0,10 0 0,-11 0 0,5 0 0,0 0 0,-4 0 0,4 0 0,-1 0 0,-3 0 0,4 0 0,0 0 0,-4 0 0,9 0 0,-9 0 0,21 0 0,-18 0 0,18 0 0,-21 0 0,10 0 0,-11 0 0,5 0 0,-5 0 0,-1 0 0,-4 0 0,-2-4 0,0 3 0,-7-3 0,7 0 0,-9 4 0,5-4 0,-4 4 0,2 0 0,-2 0 0,-1 0 0,4-4 0,-7 3 0,6-3 0,-6 4 0,6-3 0,-6 2 0,2-3 0,1 0 0,1 3 0,-1-6 0,4 6 0,-4-6 0,8 2 0,-2-3 0,-2 3 0,0-2 0,-8 6 0,8-7 0,-8 4 0,4-1 0,-5-1 0,5 5 0,-4-6 0,4 6 0,-5-6 0,1 7 0,-4-7 0,3 6 0,-6-5 0,5 5 0,-1-10 0,3 6 0,-4-7 0,3 5 0,-3-5 0,1 3 0,2-2 0,-7-1 0,7 3 0,-6-2 0,2 3 0,-3 1 0,0-1 0,0 0 0,0 1 0,0-1 0,0 1 0,0-5 0,0 3 0,0-7 0,0 8 0,0-8 0,-3 7 0,2-6 0,-6 6 0,3-3 0,0 5 0,-3-1 0,3 0 0,-1 1 0,-1 2 0,5-1 0,-6 1 0,3-2 0,-4-1 0,4 1 0,-3 2 0,3-1 0,0 1 0,-3-2 0,3-1 0,-4 1 0,1 0 0,0 3 0,0 1 0,3-1 0,-6 3 0,4-2 0,-5 0 0,3 2 0,-4-3 0,4 1 0,-4 2 0,4-6 0,-3 7 0,2-4 0,-3 1 0,5 2 0,-1-2 0,-4 3 0,4 0 0,-8 0 0,7-4 0,-2 3 0,-1-2 0,3 3 0,-2 0 0,3 0 0,0 0 0,1 0 0,-1 0 0,-4 0 0,4 0 0,-8 0 0,7 0 0,-6 0 0,2 0 0,-4 0 0,0 0 0,1 0 0,-1 0 0,0 0 0,0 0 0,1 0 0,3 0 0,-3 0 0,7 0 0,-6 0 0,6 0 0,-7 0 0,8 0 0,-4 0 0,4 0 0,1 0 0,-5 0 0,3 0 0,-2 0 0,3 0 0,0 0 0,-3 0 0,2 0 0,-3 0 0,5 0 0,-1 0 0,0 0 0,-3 0 0,2 0 0,-3 0 0,5 0 0,-5 0 0,3 0 0,-6 0 0,6 0 0,-7 0 0,4 0 0,-1 0 0,-3 0 0,3 0 0,1 0 0,-4 0 0,3 0 0,1 0 0,-4 0 0,7 0 0,-7 0 0,8 0 0,-4 0 0,0 0 0,4 0 0,-4 0 0,0 0 0,4 0 0,-8 0 0,0 0 0,2-4 0,-5 4 0,11-4 0,-8 1 0,7 2 0,-7-3 0,8 0 0,-4 4 0,0-4 0,4 4 0,-4-3 0,0 2 0,4-2 0,-8 3 0,3 0 0,0 0 0,-2 0 0,2 0 0,-4-4 0,0 3 0,1-3 0,3 4 0,-3 0 0,4-4 0,-5 3 0,4-2 0,-3-1 0,4 3 0,-1-3 0,-6 4 0,5 0 0,-2-3 0,0 2 0,8-2 0,-4 3 0,4 0 0,1 0 0,-1 0 0,1 0 0,-1 0 0,-4 0 0,4 0 0,-4 0 0,4 0 0,1 0 0,-1 0 0,0 0 0,1 0 0,-1 0 0,0 0 0,-3 0 0,-2 0 0,0 0 0,-3 0 0,4 0 0,-5 0 0,0 0 0,0 0 0,1 0 0,-1 0 0,0 0 0,-7 3 0,5-2 0,-1 6 0,4-6 0,4 2 0,-5-3 0,0 0 0,4 4 0,-2-3 0,2 6 0,-4-6 0,0 2 0,1 1 0,-1-3 0,4 3 0,-2-4 0,2 3 0,0-2 0,-3 3 0,4-4 0,-1 0 0,-3 4 0,8-3 0,-8 2 0,7-3 0,-7 4 0,8-3 0,-4 3 0,5-4 0,-1 0 0,1 0 0,0 0 0,-1 0 0,-3 0 0,-1 0 0,-5 0 0,0 0 0,0 0 0,1 0 0,-1 0 0,0 0 0,4 0 0,-2 0 0,6 0 0,-7 0 0,8 0 0,-4 0 0,0 0 0,4 0 0,-4 0 0,4 0 0,1 0 0,-1 0 0,1 0 0,0 0 0,0 0 0,-4 0 0,-2 0 0,-4 0 0,1-4 0,-1 3 0,0-7 0,0 7 0,5-2 0,0 3 0,4-4 0,1 3 0,-1-2 0,4 0 0,-3 2 0,4-2 0,-8 3 0,-1 0 0,-3 0 0,2 0 0,-2 0 0,6 0 0,-3 0 0,5 0 0,-1 0 0,1 0 0,-1 0 0,1 0 0,0 0 0,-1 0 0,0 0 0,1 0 0,3 4 0,-3-4 0,3 4 0,-3-4 0,0 0 0,0 0 0,0 0 0,-4 0 0,2 0 0,-2 0 0,3 0 0,1 0 0,3 3 0,-3-2 0,6 5 0,-5-5 0,2 5 0,-7-1 0,2 3 0,-3-4 0,5-1 0,3 1 0,-3-3 0,6 2 0,-2-3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8B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1C133-D52E-C744-A9A5-C3D2B214C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760"/>
            <a:ext cx="6858000" cy="2387203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69B300-F756-574C-848B-6A7AB7C73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1641"/>
            <a:ext cx="6858000" cy="165615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EFFF5-4C2F-B748-9C11-59B383BD2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36B7-C250-3E49-88D8-CA5306C27FEE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1E75B-BF9D-8A44-B6AE-7FFDA8D68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13FAA-8689-5644-A985-DDBC74D4E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0D42-CB9C-F04F-8E22-E7D37F408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9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3EEE2-660B-4A49-962E-579A78B1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E701B7-356F-8B42-BEE8-693675700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F42BC-E217-7541-9173-F4BF935DE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36B7-C250-3E49-88D8-CA5306C27FEE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B9850-F07E-CC42-8C24-1EBE4A12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77929-5F27-104C-9D4A-8A49FF0B4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0D42-CB9C-F04F-8E22-E7D37F408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2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62443B-C090-D342-91EE-0FC47919FC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4734" y="365523"/>
            <a:ext cx="1970617" cy="58114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5034C-C43F-994E-90D0-1A30E19D0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523"/>
            <a:ext cx="5712883" cy="58114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DD023-4FE4-6E4C-9978-DB93C3028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36B7-C250-3E49-88D8-CA5306C27FEE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5B11C-8A70-1E44-9FFB-D12DB8BF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FE789-6016-D945-852B-18DB8384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0D42-CB9C-F04F-8E22-E7D37F408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17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6FE9-70E8-A245-BA8E-B1B9AE7CE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D20A93-5153-EA4C-9B23-4B6B659D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36B7-C250-3E49-88D8-CA5306C27FEE}" type="datetimeFigureOut">
              <a:rPr lang="en-US" smtClean="0"/>
              <a:t>5/3/19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6ABB8-395F-AC4B-B437-94212B4FB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860018-1B15-BA44-A103-511B4DBFD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0D42-CB9C-F04F-8E22-E7D37F408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36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36B7-C250-3E49-88D8-CA5306C27FEE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0D42-CB9C-F04F-8E22-E7D37F408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41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36B7-C250-3E49-88D8-CA5306C27FEE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0D42-CB9C-F04F-8E22-E7D37F408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7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36B7-C250-3E49-88D8-CA5306C27FEE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0D42-CB9C-F04F-8E22-E7D37F408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1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36B7-C250-3E49-88D8-CA5306C27FEE}" type="datetimeFigureOut">
              <a:rPr lang="en-US" smtClean="0"/>
              <a:t>5/3/19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0D42-CB9C-F04F-8E22-E7D37F408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8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36B7-C250-3E49-88D8-CA5306C27FEE}" type="datetimeFigureOut">
              <a:rPr lang="en-US" smtClean="0"/>
              <a:t>5/3/19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0D42-CB9C-F04F-8E22-E7D37F408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12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36B7-C250-3E49-88D8-CA5306C27FEE}" type="datetimeFigureOut">
              <a:rPr lang="en-US" smtClean="0"/>
              <a:t>5/3/19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0D42-CB9C-F04F-8E22-E7D37F408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53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36B7-C250-3E49-88D8-CA5306C27FEE}" type="datetimeFigureOut">
              <a:rPr lang="en-US" smtClean="0"/>
              <a:t>5/3/19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0D42-CB9C-F04F-8E22-E7D37F408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3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DC672-6CD9-C345-AB02-37AE79B62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67A0-2687-FB4B-8966-6FA7D9974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86DE9-C3EC-FF4A-95FC-7F7376A1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36B7-C250-3E49-88D8-CA5306C27FEE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8B4ED-64FF-094F-947E-EE16466DD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FD039-B571-5F48-86DE-53359B92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0D42-CB9C-F04F-8E22-E7D37F408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0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36B7-C250-3E49-88D8-CA5306C27FEE}" type="datetimeFigureOut">
              <a:rPr lang="en-US" smtClean="0"/>
              <a:t>5/3/19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0D42-CB9C-F04F-8E22-E7D37F408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02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36B7-C250-3E49-88D8-CA5306C27FEE}" type="datetimeFigureOut">
              <a:rPr lang="en-US" smtClean="0"/>
              <a:t>5/3/19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0D42-CB9C-F04F-8E22-E7D37F408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2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36B7-C250-3E49-88D8-CA5306C27FEE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0D42-CB9C-F04F-8E22-E7D37F408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5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36B7-C250-3E49-88D8-CA5306C27FEE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0D42-CB9C-F04F-8E22-E7D37F408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0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2B78C-85FF-3E47-97DC-6DF0AF75D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709737"/>
            <a:ext cx="7886700" cy="2852738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4D1EB-CF42-2D4B-9087-65A3720BE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418" y="4589860"/>
            <a:ext cx="7886700" cy="1500188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63561-882A-844A-8E69-121CEE39A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36B7-C250-3E49-88D8-CA5306C27FEE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322EB-8B4F-6446-961F-A019FBBC0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67CFF-EB0B-7B40-8B8E-FCFFBA39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0D42-CB9C-F04F-8E22-E7D37F408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9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D9A9B-25AA-1D4B-925A-22171E090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D79F7-EFCF-C143-9F2A-ACCC5177E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825229"/>
            <a:ext cx="3841749" cy="4351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977ED-0003-6F42-B6C5-7EFB9C340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3601" y="1825229"/>
            <a:ext cx="3841751" cy="4351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E651E-4269-094C-B8E5-D603E4FFB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36B7-C250-3E49-88D8-CA5306C27FEE}" type="datetimeFigureOut">
              <a:rPr lang="en-US" smtClean="0"/>
              <a:t>5/3/19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1BCC5-EAC9-BE4D-8AAE-F74A1B10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C600E-24D6-6B49-A1F7-C47DFF37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0D42-CB9C-F04F-8E22-E7D37F408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18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82C1A-CD05-5E46-994A-CBA1C2C56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67" y="365523"/>
            <a:ext cx="7886700" cy="13251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3B491-638A-AA40-BECE-F9002D52E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767" y="1681162"/>
            <a:ext cx="3867151" cy="8239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B721F-5739-904C-9F7C-864E67E64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767" y="2505075"/>
            <a:ext cx="3867151" cy="3684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052262-4CD2-224D-855E-BAEA56727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2"/>
            <a:ext cx="3888316" cy="8239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8E3A62-F0D8-0F44-95E3-CB2D58EE0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8316" cy="3684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A09FB9-309B-7644-B062-19B8331F2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36B7-C250-3E49-88D8-CA5306C27FEE}" type="datetimeFigureOut">
              <a:rPr lang="en-US" smtClean="0"/>
              <a:t>5/3/19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980EC5-111C-1147-989F-50F7AF4D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5EBB59-84BA-7742-ABDB-7BE025368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0D42-CB9C-F04F-8E22-E7D37F408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0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BC3D2-4600-1F46-910E-2D41321A5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378B41-CE05-1749-A612-C6156C07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36B7-C250-3E49-88D8-CA5306C27FEE}" type="datetimeFigureOut">
              <a:rPr lang="en-US" smtClean="0"/>
              <a:t>5/3/19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89B32-FAD2-0D49-A572-2C652B4BD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28ADCD-ABCA-5445-BB0E-6D1DD25E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0D42-CB9C-F04F-8E22-E7D37F408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4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C39DBD-B2B3-8540-8D89-81DB59F8E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36B7-C250-3E49-88D8-CA5306C27FEE}" type="datetimeFigureOut">
              <a:rPr lang="en-US" smtClean="0"/>
              <a:t>5/3/19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E946D-F4F1-6A41-B3C8-F33C002AC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8AB94-4892-0A4F-841B-5F1779A0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0D42-CB9C-F04F-8E22-E7D37F408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3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C2D48-D1F3-BB4A-85BD-EE46F136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67" y="457200"/>
            <a:ext cx="294851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AF3EB-779E-B044-BB54-20590B6EE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318" y="987029"/>
            <a:ext cx="4629149" cy="4874419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75FD3-1178-E94B-BA0C-9EE8B31BE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767" y="2057400"/>
            <a:ext cx="2948517" cy="3811191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A99B87-4D65-994F-8DDA-23801153D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36B7-C250-3E49-88D8-CA5306C27FEE}" type="datetimeFigureOut">
              <a:rPr lang="en-US" smtClean="0"/>
              <a:t>5/3/19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B7868-2715-E54B-875D-5280E5CD5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7DEFD-636F-9B42-9C23-7BC426F8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0D42-CB9C-F04F-8E22-E7D37F408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7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FAC82-8902-E24F-8E50-DC2326F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67" y="457200"/>
            <a:ext cx="294851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0A525C-3E26-1746-8010-4830FE405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8318" y="987029"/>
            <a:ext cx="4629149" cy="4874419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459F2-F412-F240-9E3B-5006665A2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767" y="2057400"/>
            <a:ext cx="2948517" cy="3811191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EC92E-8FE5-4440-B45F-D4E3C87ED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36B7-C250-3E49-88D8-CA5306C27FEE}" type="datetimeFigureOut">
              <a:rPr lang="en-US" smtClean="0"/>
              <a:t>5/3/19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438A7-50B7-5145-AFCF-768FB48B6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02B8B-2353-554C-912C-E912D979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0D42-CB9C-F04F-8E22-E7D37F408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8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8B026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1DE55C-1A60-4948-A467-26A3E878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523"/>
            <a:ext cx="7886700" cy="1325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16B61-93FA-9F4D-94A9-0ECEF7DB1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229"/>
            <a:ext cx="7886700" cy="435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0B040-0ACD-024F-B835-EC676BB49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748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636B7-C250-3E49-88D8-CA5306C27FEE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93211-5A59-2D43-A612-C470FF277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748"/>
            <a:ext cx="30861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0D571-4ABB-0A45-AAE0-2708D7D0D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6356748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C0D42-CB9C-F04F-8E22-E7D37F408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636B7-C250-3E49-88D8-CA5306C27FEE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C0D42-CB9C-F04F-8E22-E7D37F408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0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1C31A-BA67-C142-9392-1DB3E45F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874" y="-93324"/>
            <a:ext cx="6372087" cy="234440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Bradley Hand" pitchFamily="2" charset="77"/>
              </a:rPr>
              <a:t>Building an     </a:t>
            </a:r>
            <a:br>
              <a:rPr lang="en-US" b="1" dirty="0">
                <a:solidFill>
                  <a:srgbClr val="FFFF00"/>
                </a:solidFill>
                <a:latin typeface="Bradley Hand" pitchFamily="2" charset="77"/>
              </a:rPr>
            </a:br>
            <a:r>
              <a:rPr lang="en-US" b="1" dirty="0">
                <a:solidFill>
                  <a:srgbClr val="FFFF00"/>
                </a:solidFill>
                <a:latin typeface="Bradley Hand" pitchFamily="2" charset="77"/>
              </a:rPr>
              <a:t>Interpretive </a:t>
            </a:r>
            <a:br>
              <a:rPr lang="en-US" b="1" dirty="0">
                <a:solidFill>
                  <a:srgbClr val="FFFF00"/>
                </a:solidFill>
                <a:latin typeface="Bradley Hand" pitchFamily="2" charset="77"/>
              </a:rPr>
            </a:br>
            <a:r>
              <a:rPr lang="en-US" b="1" strike="sngStrike" dirty="0">
                <a:solidFill>
                  <a:srgbClr val="FFFF00"/>
                </a:solidFill>
                <a:latin typeface="Bradley Hand" pitchFamily="2" charset="77"/>
              </a:rPr>
              <a:t>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1B6D-901C-1744-9CAB-EFD662A54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4348" y="2554538"/>
            <a:ext cx="5080508" cy="7736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The purpose of an</a:t>
            </a:r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b="1" dirty="0"/>
              <a:t>Interpretive Ministry Plan</a:t>
            </a:r>
            <a:br>
              <a:rPr lang="en-US" b="1" dirty="0"/>
            </a:br>
            <a:r>
              <a:rPr lang="en-US" b="1" dirty="0"/>
              <a:t> </a:t>
            </a:r>
            <a:br>
              <a:rPr lang="en-US" dirty="0"/>
            </a:br>
            <a:r>
              <a:rPr lang="en-US" dirty="0"/>
              <a:t>is to help the congregation </a:t>
            </a:r>
            <a:br>
              <a:rPr lang="en-US" dirty="0"/>
            </a:br>
            <a:r>
              <a:rPr lang="en-US" dirty="0"/>
              <a:t>connect the dots between the </a:t>
            </a:r>
            <a:r>
              <a:rPr lang="en-US" b="1" dirty="0"/>
              <a:t>Mission</a:t>
            </a:r>
            <a:r>
              <a:rPr lang="en-US" dirty="0"/>
              <a:t> of the church</a:t>
            </a:r>
            <a:br>
              <a:rPr lang="en-US" dirty="0"/>
            </a:br>
            <a:r>
              <a:rPr lang="en-US" dirty="0"/>
              <a:t>and the </a:t>
            </a:r>
            <a:r>
              <a:rPr lang="en-US" b="1" dirty="0"/>
              <a:t>Money</a:t>
            </a:r>
            <a:r>
              <a:rPr lang="en-US" dirty="0"/>
              <a:t> it takes</a:t>
            </a:r>
            <a:br>
              <a:rPr lang="en-US" dirty="0"/>
            </a:br>
            <a:r>
              <a:rPr lang="en-US" dirty="0"/>
              <a:t>to make that mission fly.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440161-E8E6-EE48-8D74-71D5B6EBB10E}"/>
              </a:ext>
            </a:extLst>
          </p:cNvPr>
          <p:cNvSpPr/>
          <p:nvPr/>
        </p:nvSpPr>
        <p:spPr>
          <a:xfrm rot="19982374">
            <a:off x="6212960" y="718128"/>
            <a:ext cx="2682786" cy="147732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adley Hand" pitchFamily="2" charset="77"/>
              </a:rPr>
              <a:t>Ministry </a:t>
            </a:r>
            <a:br>
              <a:rPr lang="en-US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adley Hand" pitchFamily="2" charset="77"/>
              </a:rPr>
            </a:br>
            <a:r>
              <a:rPr lang="en-US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adley Hand" pitchFamily="2" charset="77"/>
              </a:rPr>
              <a:t>Plan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6B8B65-2B6F-BF4D-9C60-D90B957AD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7" y="1615106"/>
            <a:ext cx="3690404" cy="4646721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  <a:effectLst>
            <a:glow rad="1066800">
              <a:schemeClr val="accent1">
                <a:alpha val="40000"/>
              </a:schemeClr>
            </a:glow>
            <a:softEdge rad="762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DA2DA1-047E-0640-B15A-8C26E8AF2C71}"/>
              </a:ext>
            </a:extLst>
          </p:cNvPr>
          <p:cNvSpPr txBox="1"/>
          <p:nvPr/>
        </p:nvSpPr>
        <p:spPr>
          <a:xfrm rot="20284273">
            <a:off x="1023317" y="1966648"/>
            <a:ext cx="1669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Mission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91D293-0C29-614E-9BFD-13B8C7B96149}"/>
              </a:ext>
            </a:extLst>
          </p:cNvPr>
          <p:cNvSpPr txBox="1"/>
          <p:nvPr/>
        </p:nvSpPr>
        <p:spPr>
          <a:xfrm rot="20083873">
            <a:off x="917173" y="4396445"/>
            <a:ext cx="4423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latin typeface="Bradley Hand" pitchFamily="2" charset="77"/>
              </a:rPr>
              <a:t>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F9150C-71F3-CE42-B2CD-6E851A0FE6A9}"/>
              </a:ext>
            </a:extLst>
          </p:cNvPr>
          <p:cNvSpPr txBox="1"/>
          <p:nvPr/>
        </p:nvSpPr>
        <p:spPr>
          <a:xfrm rot="20083873">
            <a:off x="1640498" y="5218951"/>
            <a:ext cx="26004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latin typeface="Bradley Hand" pitchFamily="2" charset="77"/>
              </a:rPr>
              <a:t>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A9AFDE-E9D0-1B4B-973F-6DBB7F92197C}"/>
              </a:ext>
            </a:extLst>
          </p:cNvPr>
          <p:cNvSpPr txBox="1"/>
          <p:nvPr/>
        </p:nvSpPr>
        <p:spPr>
          <a:xfrm rot="20083873" flipH="1" flipV="1">
            <a:off x="2420783" y="5132599"/>
            <a:ext cx="110966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latin typeface="Bradley Hand" pitchFamily="2" charset="77"/>
              </a:rPr>
              <a:t>$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FCA327-EC06-554B-84AF-70856A7C6BAC}"/>
              </a:ext>
            </a:extLst>
          </p:cNvPr>
          <p:cNvSpPr txBox="1"/>
          <p:nvPr/>
        </p:nvSpPr>
        <p:spPr>
          <a:xfrm rot="20083873" flipH="1" flipV="1">
            <a:off x="2863818" y="4368483"/>
            <a:ext cx="5657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latin typeface="Bradley Hand" pitchFamily="2" charset="77"/>
              </a:rPr>
              <a:t>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70D22F-6337-EF4E-BFB4-F12B42331539}"/>
              </a:ext>
            </a:extLst>
          </p:cNvPr>
          <p:cNvSpPr txBox="1"/>
          <p:nvPr/>
        </p:nvSpPr>
        <p:spPr>
          <a:xfrm rot="20083873" flipH="1" flipV="1">
            <a:off x="2086871" y="5565177"/>
            <a:ext cx="55009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latin typeface="Bradley Hand" pitchFamily="2" charset="77"/>
              </a:rPr>
              <a:t>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21A796-9041-FE4E-9A95-5BBBCBEB2F84}"/>
              </a:ext>
            </a:extLst>
          </p:cNvPr>
          <p:cNvSpPr txBox="1"/>
          <p:nvPr/>
        </p:nvSpPr>
        <p:spPr>
          <a:xfrm rot="20083873" flipH="1" flipV="1">
            <a:off x="810415" y="5131364"/>
            <a:ext cx="82033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latin typeface="Bradley Hand" pitchFamily="2" charset="77"/>
              </a:rPr>
              <a:t>$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44105C-DD19-614A-BD0E-DE7F6FBC1E55}"/>
              </a:ext>
            </a:extLst>
          </p:cNvPr>
          <p:cNvSpPr txBox="1"/>
          <p:nvPr/>
        </p:nvSpPr>
        <p:spPr>
          <a:xfrm rot="20083873" flipH="1">
            <a:off x="2070998" y="3923563"/>
            <a:ext cx="88188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latin typeface="Bradley Hand" pitchFamily="2" charset="77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922068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69A972-6E63-8343-B082-E3DE3BCA3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2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E55A41-03D1-0C49-A39B-C6C59CBC4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-34725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51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1C31A-BA67-C142-9392-1DB3E45F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681" y="0"/>
            <a:ext cx="6372087" cy="234440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Bradley Hand" pitchFamily="2" charset="77"/>
              </a:rPr>
              <a:t>Building an     </a:t>
            </a:r>
            <a:br>
              <a:rPr lang="en-US" b="1" dirty="0">
                <a:solidFill>
                  <a:srgbClr val="FFFF00"/>
                </a:solidFill>
                <a:latin typeface="Bradley Hand" pitchFamily="2" charset="77"/>
              </a:rPr>
            </a:br>
            <a:r>
              <a:rPr lang="en-US" b="1" dirty="0">
                <a:solidFill>
                  <a:srgbClr val="FFFF00"/>
                </a:solidFill>
                <a:latin typeface="Bradley Hand" pitchFamily="2" charset="77"/>
              </a:rPr>
              <a:t>Interpretive </a:t>
            </a:r>
            <a:br>
              <a:rPr lang="en-US" b="1" dirty="0">
                <a:solidFill>
                  <a:srgbClr val="FFFF00"/>
                </a:solidFill>
                <a:latin typeface="Bradley Hand" pitchFamily="2" charset="77"/>
              </a:rPr>
            </a:br>
            <a:r>
              <a:rPr lang="en-US" b="1" strike="sngStrike" dirty="0">
                <a:solidFill>
                  <a:srgbClr val="FFFF00"/>
                </a:solidFill>
                <a:latin typeface="Bradley Hand" pitchFamily="2" charset="77"/>
              </a:rPr>
              <a:t>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1B6D-901C-1744-9CAB-EFD662A54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097" y="2554538"/>
            <a:ext cx="6978870" cy="77364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What possibilities do you see?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What concerns do you have?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Will you offer this to your church?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440161-E8E6-EE48-8D74-71D5B6EBB10E}"/>
              </a:ext>
            </a:extLst>
          </p:cNvPr>
          <p:cNvSpPr/>
          <p:nvPr/>
        </p:nvSpPr>
        <p:spPr>
          <a:xfrm rot="19982374">
            <a:off x="5477235" y="781190"/>
            <a:ext cx="2682786" cy="147732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adley Hand" pitchFamily="2" charset="77"/>
              </a:rPr>
              <a:t>Ministry </a:t>
            </a:r>
            <a:br>
              <a:rPr lang="en-US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adley Hand" pitchFamily="2" charset="77"/>
              </a:rPr>
            </a:br>
            <a:r>
              <a:rPr lang="en-US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adley Hand" pitchFamily="2" charset="77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86564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47B779-3F7A-6D4C-B53C-D8E5E7175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578" y="300006"/>
            <a:ext cx="9156578" cy="5876957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B6B55E-501B-7A41-9C27-3BEC7A751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0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7BDCC2-512D-C64D-9877-F620F626B5F1}"/>
              </a:ext>
            </a:extLst>
          </p:cNvPr>
          <p:cNvSpPr txBox="1"/>
          <p:nvPr/>
        </p:nvSpPr>
        <p:spPr>
          <a:xfrm>
            <a:off x="5164007" y="-1986455"/>
            <a:ext cx="3979993" cy="8710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pPr algn="ctr"/>
            <a:r>
              <a:rPr lang="en-US" sz="3600" i="1" dirty="0">
                <a:solidFill>
                  <a:srgbClr val="FF0000"/>
                </a:solidFill>
              </a:rPr>
              <a:t>A Sources and Uses Analysis simplifies a more complex budget, helping people connect the inflow of Funding </a:t>
            </a:r>
            <a:br>
              <a:rPr lang="en-US" sz="3600" i="1" dirty="0">
                <a:solidFill>
                  <a:srgbClr val="FF0000"/>
                </a:solidFill>
              </a:rPr>
            </a:br>
            <a:r>
              <a:rPr lang="en-US" sz="3600" i="1" dirty="0">
                <a:solidFill>
                  <a:srgbClr val="FF0000"/>
                </a:solidFill>
              </a:rPr>
              <a:t>to the outflow of Ministry.</a:t>
            </a:r>
          </a:p>
          <a:p>
            <a:pPr algn="ctr"/>
            <a:endParaRPr lang="en-US" sz="3600" i="1" dirty="0">
              <a:solidFill>
                <a:srgbClr val="FF0000"/>
              </a:solidFill>
            </a:endParaRPr>
          </a:p>
          <a:p>
            <a:pPr algn="ctr"/>
            <a:endParaRPr lang="en-US" sz="36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6380A1B-2703-284C-9070-DAE65F5DF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32476"/>
            <a:ext cx="5244662" cy="5467249"/>
          </a:xfrm>
        </p:spPr>
      </p:pic>
    </p:spTree>
    <p:extLst>
      <p:ext uri="{BB962C8B-B14F-4D97-AF65-F5344CB8AC3E}">
        <p14:creationId xmlns:p14="http://schemas.microsoft.com/office/powerpoint/2010/main" val="2058259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1E426A-25B7-6D47-BBF6-E4B405E16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006" y="0"/>
            <a:ext cx="619125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E82B644-5956-5C4B-AF7E-4398775DC6FA}"/>
              </a:ext>
            </a:extLst>
          </p:cNvPr>
          <p:cNvSpPr/>
          <p:nvPr/>
        </p:nvSpPr>
        <p:spPr>
          <a:xfrm>
            <a:off x="2562726" y="0"/>
            <a:ext cx="1540042" cy="5065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E8088F-CF21-314F-BCC7-E78EBFD7069B}"/>
              </a:ext>
            </a:extLst>
          </p:cNvPr>
          <p:cNvSpPr txBox="1"/>
          <p:nvPr/>
        </p:nvSpPr>
        <p:spPr>
          <a:xfrm>
            <a:off x="349961" y="764091"/>
            <a:ext cx="36204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These five Ministry “buckets” help focus attention on the Ministry of the Conference, so people can understand what difference funding makes.</a:t>
            </a: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7F9E0C-2831-C549-AE14-015867C52C58}"/>
              </a:ext>
            </a:extLst>
          </p:cNvPr>
          <p:cNvSpPr txBox="1"/>
          <p:nvPr/>
        </p:nvSpPr>
        <p:spPr>
          <a:xfrm>
            <a:off x="189289" y="4629330"/>
            <a:ext cx="252207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Is it true?  </a:t>
            </a:r>
            <a:br>
              <a:rPr lang="en-US" sz="2400" i="1" dirty="0">
                <a:solidFill>
                  <a:srgbClr val="FF0000"/>
                </a:solidFill>
              </a:rPr>
            </a:br>
            <a:r>
              <a:rPr lang="en-US" sz="2400" i="1" dirty="0">
                <a:solidFill>
                  <a:srgbClr val="FF0000"/>
                </a:solidFill>
              </a:rPr>
              <a:t>“A picture is worth a thousand words.”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BF2050-E9F4-6149-8918-B378EF67A13A}"/>
                  </a:ext>
                </a:extLst>
              </p14:cNvPr>
              <p14:cNvContentPartPr/>
              <p14:nvPr/>
            </p14:nvContentPartPr>
            <p14:xfrm>
              <a:off x="4326873" y="2170622"/>
              <a:ext cx="2266920" cy="308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BF2050-E9F4-6149-8918-B378EF67A1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08873" y="2152622"/>
                <a:ext cx="230256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E954B90-AC55-3D44-858E-CEAE70E7AD22}"/>
                  </a:ext>
                </a:extLst>
              </p14:cNvPr>
              <p14:cNvContentPartPr/>
              <p14:nvPr/>
            </p14:nvContentPartPr>
            <p14:xfrm>
              <a:off x="6999513" y="1797662"/>
              <a:ext cx="1776240" cy="281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E954B90-AC55-3D44-858E-CEAE70E7AD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81513" y="1780022"/>
                <a:ext cx="181188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DC78775-2E17-1A40-B62F-DEC6929A477F}"/>
                  </a:ext>
                </a:extLst>
              </p14:cNvPr>
              <p14:cNvContentPartPr/>
              <p14:nvPr/>
            </p14:nvContentPartPr>
            <p14:xfrm>
              <a:off x="5477433" y="3579302"/>
              <a:ext cx="1606680" cy="292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DC78775-2E17-1A40-B62F-DEC6929A477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59793" y="3561302"/>
                <a:ext cx="164232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BC4272E-2F82-B549-8FDF-180B33B44C90}"/>
                  </a:ext>
                </a:extLst>
              </p14:cNvPr>
              <p14:cNvContentPartPr/>
              <p14:nvPr/>
            </p14:nvContentPartPr>
            <p14:xfrm>
              <a:off x="7497033" y="4998422"/>
              <a:ext cx="1509480" cy="277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BC4272E-2F82-B549-8FDF-180B33B44C9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79393" y="4980422"/>
                <a:ext cx="15451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A6BD146-A365-F34B-8B7D-E1C1847AD56A}"/>
                  </a:ext>
                </a:extLst>
              </p14:cNvPr>
              <p14:cNvContentPartPr/>
              <p14:nvPr/>
            </p14:nvContentPartPr>
            <p14:xfrm>
              <a:off x="3584193" y="5171582"/>
              <a:ext cx="1594080" cy="276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A6BD146-A365-F34B-8B7D-E1C1847AD56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66193" y="5153942"/>
                <a:ext cx="1629720" cy="31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266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40EAEB-EF74-C347-8620-EA51C49FA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08" y="2045368"/>
            <a:ext cx="8008335" cy="4132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415CF5-9548-F54D-818F-51C3FD35BF75}"/>
              </a:ext>
            </a:extLst>
          </p:cNvPr>
          <p:cNvSpPr txBox="1"/>
          <p:nvPr/>
        </p:nvSpPr>
        <p:spPr>
          <a:xfrm>
            <a:off x="246993" y="250312"/>
            <a:ext cx="8650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Staff expenses are not featured as a separate ministry bucket.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Instead, each staff salary is allocated among the ministry buckets, essentially driving home the point that the ministry happens through the people…the staff are not just “overhead.”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317F83-1A9B-8945-9F00-A772DFCBD86C}"/>
              </a:ext>
            </a:extLst>
          </p:cNvPr>
          <p:cNvSpPr/>
          <p:nvPr/>
        </p:nvSpPr>
        <p:spPr>
          <a:xfrm>
            <a:off x="6316579" y="1937084"/>
            <a:ext cx="2580427" cy="806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1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47B779-3F7A-6D4C-B53C-D8E5E7175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578" y="300006"/>
            <a:ext cx="9156578" cy="5876957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B6B55E-501B-7A41-9C27-3BEC7A751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6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1C31A-BA67-C142-9392-1DB3E45F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681" y="0"/>
            <a:ext cx="6372087" cy="234440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Bradley Hand" pitchFamily="2" charset="77"/>
              </a:rPr>
              <a:t>Building an     </a:t>
            </a:r>
            <a:br>
              <a:rPr lang="en-US" b="1" dirty="0">
                <a:solidFill>
                  <a:srgbClr val="FFFF00"/>
                </a:solidFill>
                <a:latin typeface="Bradley Hand" pitchFamily="2" charset="77"/>
              </a:rPr>
            </a:br>
            <a:r>
              <a:rPr lang="en-US" b="1" dirty="0">
                <a:solidFill>
                  <a:srgbClr val="FFFF00"/>
                </a:solidFill>
                <a:latin typeface="Bradley Hand" pitchFamily="2" charset="77"/>
              </a:rPr>
              <a:t>Interpretive </a:t>
            </a:r>
            <a:br>
              <a:rPr lang="en-US" b="1" dirty="0">
                <a:solidFill>
                  <a:srgbClr val="FFFF00"/>
                </a:solidFill>
                <a:latin typeface="Bradley Hand" pitchFamily="2" charset="77"/>
              </a:rPr>
            </a:br>
            <a:r>
              <a:rPr lang="en-US" b="1" strike="sngStrike" dirty="0">
                <a:solidFill>
                  <a:srgbClr val="FFFF00"/>
                </a:solidFill>
                <a:latin typeface="Bradley Hand" pitchFamily="2" charset="77"/>
              </a:rPr>
              <a:t>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1B6D-901C-1744-9CAB-EFD662A54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097" y="2554538"/>
            <a:ext cx="6978870" cy="77364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Begin with your church Mission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Determine your Ministry “buckets”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Place budget line items into buckets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Allocate staff expenses into buckets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Calculate your bucket totals $ and %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Choose graphics for buckets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Choose pictures &amp; write copy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440161-E8E6-EE48-8D74-71D5B6EBB10E}"/>
              </a:ext>
            </a:extLst>
          </p:cNvPr>
          <p:cNvSpPr/>
          <p:nvPr/>
        </p:nvSpPr>
        <p:spPr>
          <a:xfrm rot="19982374">
            <a:off x="5477235" y="781190"/>
            <a:ext cx="2682786" cy="147732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adley Hand" pitchFamily="2" charset="77"/>
              </a:rPr>
              <a:t>Ministry </a:t>
            </a:r>
            <a:br>
              <a:rPr lang="en-US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adley Hand" pitchFamily="2" charset="77"/>
              </a:rPr>
            </a:br>
            <a:r>
              <a:rPr lang="en-US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adley Hand" pitchFamily="2" charset="77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2306936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39B452-C75A-7D4D-AAB9-F7095F072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124" y="-352251"/>
            <a:ext cx="6022428" cy="779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43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Shopping basket">
            <a:extLst>
              <a:ext uri="{FF2B5EF4-FFF2-40B4-BE49-F238E27FC236}">
                <a16:creationId xmlns:a16="http://schemas.microsoft.com/office/drawing/2014/main" id="{9CFC27CE-59AA-014E-9C59-F936EE8F0A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6300" y="4158716"/>
            <a:ext cx="1645920" cy="1645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2DB1C3-F846-0B48-8A6C-14F97229DD10}"/>
              </a:ext>
            </a:extLst>
          </p:cNvPr>
          <p:cNvSpPr txBox="1"/>
          <p:nvPr/>
        </p:nvSpPr>
        <p:spPr>
          <a:xfrm>
            <a:off x="527774" y="279291"/>
            <a:ext cx="80591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>
                <a:solidFill>
                  <a:srgbClr val="FFFF00"/>
                </a:solidFill>
                <a:latin typeface="Bradley Hand" pitchFamily="2" charset="77"/>
                <a:cs typeface="Apple Chancery" panose="03020702040506060504" pitchFamily="66" charset="-79"/>
              </a:rPr>
              <a:t>Budget Basket</a:t>
            </a:r>
            <a:br>
              <a:rPr lang="en-US" sz="6400" b="1" dirty="0">
                <a:solidFill>
                  <a:srgbClr val="FFFF00"/>
                </a:solidFill>
                <a:latin typeface="Bradley Hand" pitchFamily="2" charset="77"/>
                <a:cs typeface="Apple Chancery" panose="03020702040506060504" pitchFamily="66" charset="-79"/>
              </a:rPr>
            </a:br>
            <a:r>
              <a:rPr lang="en-US" sz="6400" b="1" dirty="0">
                <a:solidFill>
                  <a:srgbClr val="FFFF00"/>
                </a:solidFill>
                <a:latin typeface="Bradley Hand" pitchFamily="2" charset="77"/>
                <a:cs typeface="Apple Chancery" panose="03020702040506060504" pitchFamily="66" charset="-79"/>
              </a:rPr>
              <a:t>Exercise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FA5334-2298-694D-A949-149481F23B25}"/>
              </a:ext>
            </a:extLst>
          </p:cNvPr>
          <p:cNvCxnSpPr>
            <a:cxnSpLocks/>
          </p:cNvCxnSpPr>
          <p:nvPr/>
        </p:nvCxnSpPr>
        <p:spPr>
          <a:xfrm>
            <a:off x="353956" y="2490407"/>
            <a:ext cx="187746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989B5C-19C7-6B4E-8127-463881455F6D}"/>
              </a:ext>
            </a:extLst>
          </p:cNvPr>
          <p:cNvCxnSpPr>
            <a:cxnSpLocks/>
          </p:cNvCxnSpPr>
          <p:nvPr/>
        </p:nvCxnSpPr>
        <p:spPr>
          <a:xfrm>
            <a:off x="6765110" y="2490407"/>
            <a:ext cx="187746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B5919D-34EA-C04E-9AD3-A4ED76BEFEEF}"/>
              </a:ext>
            </a:extLst>
          </p:cNvPr>
          <p:cNvCxnSpPr>
            <a:cxnSpLocks/>
          </p:cNvCxnSpPr>
          <p:nvPr/>
        </p:nvCxnSpPr>
        <p:spPr>
          <a:xfrm>
            <a:off x="2478550" y="4323623"/>
            <a:ext cx="187746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527E27-2FCB-CE49-AD1D-E862A115F571}"/>
              </a:ext>
            </a:extLst>
          </p:cNvPr>
          <p:cNvCxnSpPr>
            <a:cxnSpLocks/>
          </p:cNvCxnSpPr>
          <p:nvPr/>
        </p:nvCxnSpPr>
        <p:spPr>
          <a:xfrm>
            <a:off x="239482" y="4984169"/>
            <a:ext cx="187746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985563-959D-774D-AD82-59C007DC9A4C}"/>
              </a:ext>
            </a:extLst>
          </p:cNvPr>
          <p:cNvCxnSpPr>
            <a:cxnSpLocks/>
          </p:cNvCxnSpPr>
          <p:nvPr/>
        </p:nvCxnSpPr>
        <p:spPr>
          <a:xfrm>
            <a:off x="6549676" y="4572359"/>
            <a:ext cx="187746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3F74F0-B51B-1949-A626-0A02C4AA8DDC}"/>
              </a:ext>
            </a:extLst>
          </p:cNvPr>
          <p:cNvCxnSpPr>
            <a:cxnSpLocks/>
          </p:cNvCxnSpPr>
          <p:nvPr/>
        </p:nvCxnSpPr>
        <p:spPr>
          <a:xfrm>
            <a:off x="4642871" y="5003440"/>
            <a:ext cx="187746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Shopping basket">
            <a:extLst>
              <a:ext uri="{FF2B5EF4-FFF2-40B4-BE49-F238E27FC236}">
                <a16:creationId xmlns:a16="http://schemas.microsoft.com/office/drawing/2014/main" id="{AB3F7B03-F49C-CC4C-B616-841892B39E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65110" y="4382483"/>
            <a:ext cx="1645920" cy="1645920"/>
          </a:xfrm>
          <a:prstGeom prst="rect">
            <a:avLst/>
          </a:prstGeom>
        </p:spPr>
      </p:pic>
      <p:pic>
        <p:nvPicPr>
          <p:cNvPr id="18" name="Graphic 17" descr="Shopping basket">
            <a:extLst>
              <a:ext uri="{FF2B5EF4-FFF2-40B4-BE49-F238E27FC236}">
                <a16:creationId xmlns:a16="http://schemas.microsoft.com/office/drawing/2014/main" id="{F598CCD9-8D12-594C-9D06-084DBD7D4F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8645" y="4844218"/>
            <a:ext cx="1645920" cy="1645920"/>
          </a:xfrm>
          <a:prstGeom prst="rect">
            <a:avLst/>
          </a:prstGeom>
        </p:spPr>
      </p:pic>
      <p:pic>
        <p:nvPicPr>
          <p:cNvPr id="19" name="Graphic 18" descr="Shopping basket">
            <a:extLst>
              <a:ext uri="{FF2B5EF4-FFF2-40B4-BE49-F238E27FC236}">
                <a16:creationId xmlns:a16="http://schemas.microsoft.com/office/drawing/2014/main" id="{594E9BF4-F84F-F847-BBDA-D62A0B07172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956" y="4844218"/>
            <a:ext cx="1645920" cy="1645920"/>
          </a:xfrm>
          <a:prstGeom prst="rect">
            <a:avLst/>
          </a:prstGeom>
        </p:spPr>
      </p:pic>
      <p:pic>
        <p:nvPicPr>
          <p:cNvPr id="21" name="Graphic 20" descr="Shopping basket">
            <a:extLst>
              <a:ext uri="{FF2B5EF4-FFF2-40B4-BE49-F238E27FC236}">
                <a16:creationId xmlns:a16="http://schemas.microsoft.com/office/drawing/2014/main" id="{45E1441B-33CA-1149-8FB0-1DD6805AF41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0973" y="2384288"/>
            <a:ext cx="1645920" cy="164592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A20F01-F121-CF4A-A225-0438C651B26B}"/>
              </a:ext>
            </a:extLst>
          </p:cNvPr>
          <p:cNvCxnSpPr>
            <a:cxnSpLocks/>
          </p:cNvCxnSpPr>
          <p:nvPr/>
        </p:nvCxnSpPr>
        <p:spPr>
          <a:xfrm>
            <a:off x="3618598" y="2490407"/>
            <a:ext cx="187746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Shopping basket">
            <a:extLst>
              <a:ext uri="{FF2B5EF4-FFF2-40B4-BE49-F238E27FC236}">
                <a16:creationId xmlns:a16="http://schemas.microsoft.com/office/drawing/2014/main" id="{FC6B228F-9B88-7444-A6C4-ADC0DADC64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730" y="2384288"/>
            <a:ext cx="1645920" cy="1645920"/>
          </a:xfrm>
          <a:prstGeom prst="rect">
            <a:avLst/>
          </a:prstGeom>
        </p:spPr>
      </p:pic>
      <p:pic>
        <p:nvPicPr>
          <p:cNvPr id="24" name="Graphic 23" descr="Shopping basket">
            <a:extLst>
              <a:ext uri="{FF2B5EF4-FFF2-40B4-BE49-F238E27FC236}">
                <a16:creationId xmlns:a16="http://schemas.microsoft.com/office/drawing/2014/main" id="{D2979797-3D98-4C4E-98F4-EAA6DF0A3D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6331" y="2384288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021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129</Words>
  <Application>Microsoft Macintosh PowerPoint</Application>
  <PresentationFormat>Letter Paper (8.5x11 in)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Bradley Hand</vt:lpstr>
      <vt:lpstr>Calibri</vt:lpstr>
      <vt:lpstr>Calibri Light</vt:lpstr>
      <vt:lpstr>Custom Design</vt:lpstr>
      <vt:lpstr>1_Custom Design</vt:lpstr>
      <vt:lpstr>Building an      Interpretive  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an      Interpretive  Budget</vt:lpstr>
      <vt:lpstr>PowerPoint Presentation</vt:lpstr>
      <vt:lpstr>PowerPoint Presentation</vt:lpstr>
      <vt:lpstr>PowerPoint Presentation</vt:lpstr>
      <vt:lpstr>PowerPoint Presentation</vt:lpstr>
      <vt:lpstr>Building an      Interpretive  Budget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27</cp:revision>
  <cp:lastPrinted>2019-04-24T19:01:40Z</cp:lastPrinted>
  <dcterms:created xsi:type="dcterms:W3CDTF">2019-04-24T16:57:16Z</dcterms:created>
  <dcterms:modified xsi:type="dcterms:W3CDTF">2019-05-04T04:59:21Z</dcterms:modified>
</cp:coreProperties>
</file>